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8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2C6A4-6F43-851A-4DD6-F50A36B28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211692-15E9-3926-CA4C-9E64ACF6F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4C0EDE-0611-A588-A023-6A1A6A11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107FAB-ADC6-19C2-EB52-25BA0AC6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B73A25-6183-3D43-C75E-419F694E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0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0D443D-4EE4-A42B-13C8-42D0BBBE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E6A046-8E2E-E7C8-F969-D04B768C9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C01091-99B1-E743-4B11-29B4644F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DA09DF-CE1E-8AFB-46F4-DCC62E02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A1B91B-7553-62CA-7431-E7EEEF00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6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9E9D7A1-44A5-24E8-6FD6-C015FAF73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6CD6F1-7ED4-B196-D26F-41E4DA7A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A02737-D46D-35D4-1EE9-A4D00135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57DF62-A0A8-73CD-54AA-CF8EBC7E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76C993-27CB-0AA3-B0B7-111F715E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44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7C59D-D4EE-2DA4-4738-7730B441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72E063-8341-CF87-6316-6121725E9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47B885-4BBC-960C-4CE4-6C04E3C7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192968-67A8-F515-E2BE-EEA5D6E5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36585F-5BEC-CD58-BEBA-124AE2F3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4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76A58-E1DC-AF87-2878-7840B4E7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F8F2F7-301E-D03A-A208-6C5E50E52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0BC648-C0F0-B85A-3E83-3B44E8EB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B9E0F6-4389-4AC6-F801-74F34875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EB307F-CC0B-58C1-BE3A-FDED031C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54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69EF6-4624-F140-BD14-F09B4A1A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2EE970-CDE8-D34E-C9E9-C31D52E57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29E7B6-A31B-58F3-B14D-686ABC87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70F723-42B4-BC17-4E16-DA27F525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62CB4F-8AEE-0582-D08C-7BAF36BD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5A3C5-5A82-FDDE-C312-9255C492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09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FDB9D4-6290-818A-623F-F1750342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8A2850-3F2C-87A6-8875-8FA4D20A8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9B66E9-1D30-025A-639A-1241D2A2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794C68-8565-F585-36FF-F4B7BC599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BEAEBFB-2EE2-9E41-3DD7-08BA0FDFE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E6E158-E597-D580-7791-7939213F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D53E14A-B9F0-3F4C-63A5-293D60F7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62ED58-A544-77C6-0ECA-55447DB7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74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DDA00-B56C-67F9-979A-0B0B3173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892609-67B4-97BC-D01A-A5F8E1F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94202D-F319-17F0-16E2-B233F50A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14DC156-B9FF-CB79-D67A-A8ABFBCF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BF4F254-EBA5-EAA3-3108-17F39F72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1DB79DB-8D60-8196-B9FE-7EA46311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1EAA0B-C241-47D4-E1AD-C4BD461F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13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0277DD-F4C8-1911-7F0F-EFE6BA1E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B35D4D-A051-672C-CCAF-38B60014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A6D2-FF3A-BB8F-2ABE-FBA33D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B082C8-8A9E-4282-3CBA-976ED669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69A797-2342-5274-E13E-D485C22E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E0732-FF24-DC58-5626-306165B4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02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04D062-42BD-E223-EC0A-33F9672F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DF94D1-20F4-F000-02AF-4657495C1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904839-82E7-8EDB-460F-35B2338E7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377A36-11AE-05A6-96A2-02200940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515F94-9A42-8D40-52B3-DACA96DE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35F45D-A5DD-6161-DB99-BE69C49F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6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BE1D9F-38EF-088C-A386-A8510392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05093D-A69F-1C85-39CD-62BA9D1B9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C8094E-AFF4-BC2F-EF0E-82FD20CC0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F38CD-8700-0249-B0AE-77FF25386930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CFFC83-25C6-CB4E-7C8E-639D7E8A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535012-63D9-5E1D-09D3-3FAAD5FB1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49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傘, グリーン, 持つ, 開く が含まれている画像&#10;&#10;自動的に生成された説明">
            <a:extLst>
              <a:ext uri="{FF2B5EF4-FFF2-40B4-BE49-F238E27FC236}">
                <a16:creationId xmlns:a16="http://schemas.microsoft.com/office/drawing/2014/main" id="{5D8A4533-2E6B-030D-FCA2-A1031232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1175C9-F388-A97C-0B84-7BFB7004D6AC}"/>
              </a:ext>
            </a:extLst>
          </p:cNvPr>
          <p:cNvSpPr/>
          <p:nvPr/>
        </p:nvSpPr>
        <p:spPr>
          <a:xfrm>
            <a:off x="1774479" y="1169245"/>
            <a:ext cx="1973656" cy="23122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</a:rPr>
              <a:t>お写真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402A6E-286F-6EF6-1AEC-ACB56C1FE1BC}"/>
              </a:ext>
            </a:extLst>
          </p:cNvPr>
          <p:cNvSpPr/>
          <p:nvPr/>
        </p:nvSpPr>
        <p:spPr>
          <a:xfrm>
            <a:off x="583948" y="3481521"/>
            <a:ext cx="4354717" cy="231227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ysClr val="windowText" lastClr="000000"/>
                </a:solidFill>
              </a:rPr>
              <a:t>緩和　太郎</a:t>
            </a:r>
            <a:endParaRPr lang="en-US" altLang="ja-JP" sz="28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ysClr val="windowText" lastClr="000000"/>
                </a:solidFill>
              </a:rPr>
              <a:t>（●●病院　●●</a:t>
            </a:r>
            <a:r>
              <a:rPr lang="ja-JP" altLang="en-US" sz="2000" dirty="0">
                <a:solidFill>
                  <a:sysClr val="windowText" lastClr="000000"/>
                </a:solidFill>
              </a:rPr>
              <a:t>科</a:t>
            </a:r>
            <a:r>
              <a:rPr kumimoji="1" lang="ja-JP" altLang="en-US" sz="2000" dirty="0">
                <a:solidFill>
                  <a:sysClr val="windowText" lastClr="000000"/>
                </a:solidFill>
              </a:rPr>
              <a:t>）</a:t>
            </a:r>
            <a:endParaRPr kumimoji="1" lang="en-US" altLang="ja-JP" sz="2000" dirty="0"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sz="20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en-US" altLang="ja-JP" sz="2000" dirty="0">
                <a:solidFill>
                  <a:sysClr val="windowText" lastClr="000000"/>
                </a:solidFill>
              </a:rPr>
              <a:t>Mail</a:t>
            </a:r>
            <a:r>
              <a:rPr kumimoji="1" lang="ja-JP" altLang="en-US" sz="2000" dirty="0">
                <a:solidFill>
                  <a:sysClr val="windowText" lastClr="000000"/>
                </a:solidFill>
              </a:rPr>
              <a:t>：●●●</a:t>
            </a:r>
            <a:endParaRPr kumimoji="1" lang="en-US" altLang="ja-JP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sz="2000" dirty="0">
                <a:solidFill>
                  <a:sysClr val="windowText" lastClr="000000"/>
                </a:solidFill>
              </a:rPr>
              <a:t>SNS</a:t>
            </a:r>
            <a:r>
              <a:rPr lang="ja-JP" altLang="en-US" sz="2000" dirty="0">
                <a:solidFill>
                  <a:sysClr val="windowText" lastClr="000000"/>
                </a:solidFill>
              </a:rPr>
              <a:t>：●●●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077941A-137E-2731-E417-49189916C28B}"/>
              </a:ext>
            </a:extLst>
          </p:cNvPr>
          <p:cNvSpPr/>
          <p:nvPr/>
        </p:nvSpPr>
        <p:spPr>
          <a:xfrm>
            <a:off x="5240639" y="641105"/>
            <a:ext cx="6174828" cy="2787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>
                <a:solidFill>
                  <a:sysClr val="windowText" lastClr="000000"/>
                </a:solidFill>
              </a:rPr>
              <a:t>■ご略歴</a:t>
            </a:r>
            <a:endParaRPr kumimoji="1" lang="en-US" altLang="ja-JP" sz="2400" dirty="0">
              <a:solidFill>
                <a:sysClr val="windowText" lastClr="000000"/>
              </a:solidFill>
            </a:endParaRPr>
          </a:p>
          <a:p>
            <a:r>
              <a:rPr lang="ja-JP" altLang="en-US" sz="2000" dirty="0">
                <a:solidFill>
                  <a:sysClr val="windowText" lastClr="000000"/>
                </a:solidFill>
              </a:rPr>
              <a:t>所有資格など（緩和指導医以外で）</a:t>
            </a:r>
            <a:endParaRPr lang="en-US" altLang="ja-JP" sz="2000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dirty="0">
                <a:solidFill>
                  <a:sysClr val="windowText" lastClr="000000"/>
                </a:solidFill>
              </a:rPr>
              <a:t>●●学会　●●認定医</a:t>
            </a:r>
            <a:endParaRPr kumimoji="1" lang="en-US" altLang="ja-JP" sz="2000" dirty="0">
              <a:solidFill>
                <a:sysClr val="windowText" lastClr="000000"/>
              </a:solidFill>
            </a:endParaRPr>
          </a:p>
          <a:p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CBBE5B-3943-51BF-64A6-00B44EBF296B}"/>
              </a:ext>
            </a:extLst>
          </p:cNvPr>
          <p:cNvSpPr/>
          <p:nvPr/>
        </p:nvSpPr>
        <p:spPr>
          <a:xfrm>
            <a:off x="5240639" y="3873035"/>
            <a:ext cx="6174828" cy="242789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ysClr val="windowText" lastClr="000000"/>
                </a:solidFill>
              </a:rPr>
              <a:t>■セミナー参加者へのメッセージ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dirty="0">
                <a:solidFill>
                  <a:sysClr val="windowText" lastClr="000000"/>
                </a:solidFill>
              </a:rPr>
              <a:t>●●●</a:t>
            </a:r>
            <a:endParaRPr kumimoji="1" lang="en-US" altLang="ja-JP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A284E0-A799-7908-EAE1-D527C5DA5A77}"/>
              </a:ext>
            </a:extLst>
          </p:cNvPr>
          <p:cNvSpPr txBox="1"/>
          <p:nvPr/>
        </p:nvSpPr>
        <p:spPr>
          <a:xfrm>
            <a:off x="344031" y="332761"/>
            <a:ext cx="917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■第</a:t>
            </a:r>
            <a:r>
              <a:rPr lang="en-US" altLang="ja-JP" sz="2000" b="1" dirty="0"/>
              <a:t>14</a:t>
            </a:r>
            <a:r>
              <a:rPr lang="ja-JP" altLang="en-US" sz="2000" b="1" dirty="0"/>
              <a:t>回　医学生・若手医師のための緩和ケアセミナー　</a:t>
            </a:r>
            <a:r>
              <a:rPr lang="ja-JP" altLang="en-US" sz="2000" b="1"/>
              <a:t>研修施設紹介者</a:t>
            </a:r>
            <a:endParaRPr lang="en-US" altLang="ja-JP" sz="2000" b="1" dirty="0"/>
          </a:p>
          <a:p>
            <a:r>
              <a:rPr lang="ja-JP" altLang="en-US" sz="2000" b="1" dirty="0"/>
              <a:t>（指導医・専門医・認定医・緩和ケアの診療従事者）</a:t>
            </a:r>
            <a:endParaRPr lang="en-US" altLang="ja-JP" sz="20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EB230-8012-3BF2-D4F0-57CAEC9E0AFF}"/>
              </a:ext>
            </a:extLst>
          </p:cNvPr>
          <p:cNvSpPr txBox="1"/>
          <p:nvPr/>
        </p:nvSpPr>
        <p:spPr>
          <a:xfrm>
            <a:off x="776533" y="5515363"/>
            <a:ext cx="1119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（こちらのテキストエリアは削除してください）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・一番上から</a:t>
            </a:r>
            <a:r>
              <a:rPr lang="en-US" altLang="ja-JP" sz="1400" dirty="0">
                <a:solidFill>
                  <a:srgbClr val="FF0000"/>
                </a:solidFill>
              </a:rPr>
              <a:t>2</a:t>
            </a:r>
            <a:r>
              <a:rPr lang="ja-JP" altLang="en-US" sz="1400" dirty="0">
                <a:solidFill>
                  <a:srgbClr val="FF0000"/>
                </a:solidFill>
              </a:rPr>
              <a:t>行目の「指導医・専門医・認定医・緩和ケアの診療従事者」は該当するものを選択してください。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・メール・</a:t>
            </a:r>
            <a:r>
              <a:rPr kumimoji="1" lang="en-US" altLang="ja-JP" sz="1400" dirty="0">
                <a:solidFill>
                  <a:srgbClr val="FF0000"/>
                </a:solidFill>
              </a:rPr>
              <a:t>SNS</a:t>
            </a:r>
            <a:r>
              <a:rPr lang="ja-JP" altLang="en-US" sz="1400" dirty="0">
                <a:solidFill>
                  <a:srgbClr val="FF0000"/>
                </a:solidFill>
              </a:rPr>
              <a:t>は必須ではありません。連絡ができるツールを</a:t>
            </a:r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>
                <a:solidFill>
                  <a:srgbClr val="FF0000"/>
                </a:solidFill>
              </a:rPr>
              <a:t>つ以上記入してください。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・お写真は似顔絵など、どのようなものでも結構です。複数人が写る写真で、施設紹介者か判別</a:t>
            </a:r>
            <a:r>
              <a:rPr lang="ja-JP" altLang="en-US" sz="1400" dirty="0">
                <a:solidFill>
                  <a:srgbClr val="FF0000"/>
                </a:solidFill>
              </a:rPr>
              <a:t>できない</a:t>
            </a:r>
            <a:r>
              <a:rPr kumimoji="1" lang="ja-JP" altLang="en-US" sz="1400" dirty="0">
                <a:solidFill>
                  <a:srgbClr val="FF0000"/>
                </a:solidFill>
              </a:rPr>
              <a:t>ものは避けてください。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・フォントサイズは調整していただいて結構です。あまり小さくならないようにご注意ください。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・本資料は参加者にデータ配布します（</a:t>
            </a:r>
            <a:r>
              <a:rPr kumimoji="1" lang="en-US" altLang="ja-JP" sz="1400" dirty="0">
                <a:solidFill>
                  <a:srgbClr val="FF0000"/>
                </a:solidFill>
              </a:rPr>
              <a:t>A4</a:t>
            </a:r>
            <a:r>
              <a:rPr kumimoji="1" lang="ja-JP" altLang="en-US" sz="1400" dirty="0">
                <a:solidFill>
                  <a:srgbClr val="FF0000"/>
                </a:solidFill>
              </a:rPr>
              <a:t>・</a:t>
            </a:r>
            <a:r>
              <a:rPr kumimoji="1" lang="en-US" altLang="ja-JP" sz="1400" dirty="0">
                <a:solidFill>
                  <a:srgbClr val="FF0000"/>
                </a:solidFill>
              </a:rPr>
              <a:t>2</a:t>
            </a:r>
            <a:r>
              <a:rPr kumimoji="1" lang="ja-JP" altLang="en-US" sz="1400" dirty="0">
                <a:solidFill>
                  <a:srgbClr val="FF0000"/>
                </a:solidFill>
              </a:rPr>
              <a:t>スライド配置）。</a:t>
            </a:r>
          </a:p>
        </p:txBody>
      </p:sp>
    </p:spTree>
    <p:extLst>
      <p:ext uri="{BB962C8B-B14F-4D97-AF65-F5344CB8AC3E}">
        <p14:creationId xmlns:p14="http://schemas.microsoft.com/office/powerpoint/2010/main" val="124287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200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KIYOFUMI OYA</dc:creator>
  <cp:lastModifiedBy>優子 田邊</cp:lastModifiedBy>
  <cp:revision>12</cp:revision>
  <dcterms:created xsi:type="dcterms:W3CDTF">2024-12-15T07:16:49Z</dcterms:created>
  <dcterms:modified xsi:type="dcterms:W3CDTF">2026-04-10T08:45:10Z</dcterms:modified>
</cp:coreProperties>
</file>